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0" r:id="rId10"/>
    <p:sldId id="269" r:id="rId11"/>
    <p:sldId id="273" r:id="rId12"/>
    <p:sldId id="274" r:id="rId13"/>
    <p:sldId id="276" r:id="rId14"/>
    <p:sldId id="275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unart.pro/uploads/posts/2020-05/1588318686_39-p-strogie-krasivie-foni-dlya-prezentats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51710" y="131146"/>
            <a:ext cx="698710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Интерактивная игра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форма дистанционного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мониторинга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Развития ребенка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https://detsad1krimsk.ucoz.ru/maxresdefaul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3762"/>
            <a:ext cx="4896544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3771" y="5661248"/>
            <a:ext cx="8252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 подготовили: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Коллектив МБДОУ «ДС №366 г. Челябинска»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 предоставил: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Гаврикова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М.Е., старший воспитатель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318686_39-p-strogie-krasivie-foni-dlya-prezentats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0872" y="203717"/>
            <a:ext cx="74473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Примеры Интерактивных игр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2766"/>
          <a:stretch/>
        </p:blipFill>
        <p:spPr bwMode="auto">
          <a:xfrm>
            <a:off x="1619672" y="1124744"/>
            <a:ext cx="7034740" cy="529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318686_39-p-strogie-krasivie-foni-dlya-prezentats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2890" y="203717"/>
            <a:ext cx="44433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Оценочный лист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 descr="C:\Users\МДОУ\Documents\протокол дистанционного мониторинга младший возраст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0"/>
          <a:stretch/>
        </p:blipFill>
        <p:spPr bwMode="auto">
          <a:xfrm>
            <a:off x="539552" y="929828"/>
            <a:ext cx="3868099" cy="568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МДОУ\Documents\Протокол мониторинг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0" b="4034"/>
          <a:stretch/>
        </p:blipFill>
        <p:spPr bwMode="auto">
          <a:xfrm>
            <a:off x="4579258" y="935802"/>
            <a:ext cx="4010560" cy="568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318686_39-p-strogie-krasivie-foni-dlya-prezentats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5979" y="203717"/>
            <a:ext cx="86079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Направления для интерактивных игр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16166" r="1988"/>
          <a:stretch/>
        </p:blipFill>
        <p:spPr bwMode="auto">
          <a:xfrm>
            <a:off x="395536" y="850048"/>
            <a:ext cx="6373091" cy="317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t="15638" r="8918" b="6842"/>
          <a:stretch/>
        </p:blipFill>
        <p:spPr bwMode="auto">
          <a:xfrm>
            <a:off x="1907704" y="2924944"/>
            <a:ext cx="6982691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2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318686_39-p-strogie-krasivie-foni-dlya-prezentats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42122" y="203717"/>
            <a:ext cx="55125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Интерактивные игры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способствуют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2132856"/>
            <a:ext cx="73894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Развитию способности ориентироваться в информационных потоках;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Овладеть практическими навыками работы с информацией;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Развивает разносторонние умения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Повышает уровень готовности ребенка к школе.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318686_39-p-strogie-krasivie-foni-dlya-prezentats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1144701"/>
            <a:ext cx="6737422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Важно соблюдать время,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отведенное на работу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компьютером!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https://technograv.ru/upload/medialibrary/bc9/bc9d899394524b328519aad2cc6b50a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" y="1484784"/>
            <a:ext cx="3600000" cy="479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yenislayt.com/upload/ffabe6582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10" y="3140968"/>
            <a:ext cx="3550625" cy="35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318686_39-p-strogie-krasivie-foni-dlya-prezentats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64743" y="260648"/>
            <a:ext cx="69673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сайт </a:t>
            </a:r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доу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ДС366.рф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14470" r="10329" b="5606"/>
          <a:stretch/>
        </p:blipFill>
        <p:spPr bwMode="auto">
          <a:xfrm>
            <a:off x="280213" y="1286864"/>
            <a:ext cx="5043056" cy="292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15195" r="10932" b="5005"/>
          <a:stretch/>
        </p:blipFill>
        <p:spPr bwMode="auto">
          <a:xfrm>
            <a:off x="3479101" y="2760739"/>
            <a:ext cx="5256584" cy="316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211" y="5930627"/>
            <a:ext cx="90520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Раздел «Дистанционное образование»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318686_39-p-strogie-krasivie-foni-dlya-prezentats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89024" y="1393889"/>
            <a:ext cx="7628627" cy="37240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 должен обладать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информацией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возможностях,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интересах и проблемах </a:t>
            </a: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каждого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ребенка!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ttps://technograv.ru/upload/medialibrary/bc9/bc9d899394524b328519aad2cc6b50a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064345"/>
            <a:ext cx="3600000" cy="479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318686_39-p-strogie-krasivie-foni-dlya-prezentats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85081" y="203717"/>
            <a:ext cx="77589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Традиционные методы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педагогической диагностики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6970" y="2041188"/>
            <a:ext cx="73894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Изучение продуктов деятельности детей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Несложные эксперименты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стандартизированные беседы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Диагностические ситуации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318686_39-p-strogie-krasivie-foni-dlya-prezentats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9338" y="203717"/>
            <a:ext cx="54904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Интерактивная игра -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063486"/>
            <a:ext cx="7389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ктивная обучающая игра в процессе социального взаимодействия участников игры с компьютером.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8534" y="2924944"/>
            <a:ext cx="48120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Интерактивность -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5" y="3861048"/>
            <a:ext cx="7389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способность взаимодействовать или находиться в режиме беседы, диалога 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кем-либо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318686_39-p-strogie-krasivie-foni-dlya-prezentats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0414" y="203717"/>
            <a:ext cx="77482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Этапы работы над созданием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Интерактивной игры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3" y="1576104"/>
            <a:ext cx="80625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Определение темы игры, в соответствии с образовательными целями и задачами.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Подбор материала для раскрытия темы.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Разработка сюжета, позволяющего эффективно раскрыть тему и обыграть задания, предлагаемые детям.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Создание компьютерной презентации.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318686_39-p-strogie-krasivie-foni-dlya-prezentats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0872" y="203717"/>
            <a:ext cx="74473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Примеры Интерактивных игр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r="12669"/>
          <a:stretch/>
        </p:blipFill>
        <p:spPr bwMode="auto">
          <a:xfrm>
            <a:off x="1625600" y="1124744"/>
            <a:ext cx="6832818" cy="520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9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318686_39-p-strogie-krasivie-foni-dlya-prezentats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0872" y="203717"/>
            <a:ext cx="74473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Примеры Интерактивных игр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r="12855"/>
          <a:stretch/>
        </p:blipFill>
        <p:spPr bwMode="auto">
          <a:xfrm>
            <a:off x="1403648" y="911603"/>
            <a:ext cx="7367973" cy="556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7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318686_39-p-strogie-krasivie-foni-dlya-prezentats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0872" y="203717"/>
            <a:ext cx="74473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Примеры Интерактивных игр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72" y="1628800"/>
            <a:ext cx="730037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0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unart.pro/uploads/posts/2020-05/1588318686_39-p-strogie-krasivie-foni-dlya-prezentatsii-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0872" y="203717"/>
            <a:ext cx="74473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Примеры Интерактивных игр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r="12431"/>
          <a:stretch/>
        </p:blipFill>
        <p:spPr bwMode="auto">
          <a:xfrm>
            <a:off x="1534154" y="1124744"/>
            <a:ext cx="7272809" cy="546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0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195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</dc:creator>
  <cp:lastModifiedBy>МДОУ</cp:lastModifiedBy>
  <cp:revision>28</cp:revision>
  <dcterms:created xsi:type="dcterms:W3CDTF">2020-10-27T05:38:57Z</dcterms:created>
  <dcterms:modified xsi:type="dcterms:W3CDTF">2020-12-21T05:06:23Z</dcterms:modified>
</cp:coreProperties>
</file>